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436" r:id="rId33"/>
    <p:sldId id="586" r:id="rId34"/>
    <p:sldId id="587" r:id="rId35"/>
    <p:sldId id="588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626" r:id="rId72"/>
    <p:sldId id="627" r:id="rId73"/>
    <p:sldId id="628" r:id="rId74"/>
    <p:sldId id="629" r:id="rId75"/>
    <p:sldId id="630" r:id="rId76"/>
    <p:sldId id="631" r:id="rId77"/>
    <p:sldId id="632" r:id="rId78"/>
    <p:sldId id="633" r:id="rId79"/>
    <p:sldId id="634" r:id="rId80"/>
    <p:sldId id="635" r:id="rId81"/>
    <p:sldId id="636" r:id="rId82"/>
    <p:sldId id="637" r:id="rId83"/>
    <p:sldId id="638" r:id="rId84"/>
    <p:sldId id="639" r:id="rId85"/>
    <p:sldId id="640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52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有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6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9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1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3.emf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503" y="1415450"/>
            <a:ext cx="8253668" cy="45301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6877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（及其它干系人）的角度看问题。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为系统执行者提供的价值的建模。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167438" y="1276602"/>
            <a:ext cx="4286280" cy="2457451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955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确定系统边界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348" y="1070903"/>
            <a:ext cx="4357685" cy="5572164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400050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221455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207167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39990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系统需要和那些外部系统交互？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39990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9117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55425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15717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74875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24322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44076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52131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7964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7" grpId="0" animBg="1"/>
      <p:bldP spid="161798" grpId="0" animBg="1"/>
      <p:bldP spid="161800" grpId="0" animBg="1"/>
      <p:bldP spid="161801" grpId="0" animBg="1"/>
      <p:bldP spid="161803" grpId="0" animBg="1"/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31"/>
          <a:stretch>
            <a:fillRect/>
          </a:stretch>
        </p:blipFill>
        <p:spPr bwMode="auto">
          <a:xfrm>
            <a:off x="1989306" y="1131135"/>
            <a:ext cx="842968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16076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92880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7167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600" y="1380978"/>
            <a:ext cx="10559149" cy="4857784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再谈用例（注意：这里是指系统用例）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用例</a:t>
            </a:r>
            <a:r>
              <a:rPr lang="en-US" altLang="zh-CN" sz="2200" dirty="0"/>
              <a:t>[Use Case]</a:t>
            </a:r>
            <a:r>
              <a:rPr lang="zh-CN" altLang="en-US" sz="2200" dirty="0"/>
              <a:t> 是系统执行的一系列动作，这些动作生成特定执行者可观测的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通俗讲：用例是执行者通过系统</a:t>
            </a:r>
            <a:r>
              <a:rPr lang="zh-CN" altLang="en-US" sz="2200" b="1" dirty="0">
                <a:solidFill>
                  <a:srgbClr val="FF0000"/>
                </a:solidFill>
              </a:rPr>
              <a:t>达到某个目标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30755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7670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978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2082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6071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</a:t>
            </a:r>
            <a:r>
              <a:rPr lang="zh-CN" altLang="en-US" sz="2000" dirty="0"/>
              <a:t>供货；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1162"/>
          <a:stretch>
            <a:fillRect/>
          </a:stretch>
        </p:blipFill>
        <p:spPr bwMode="auto">
          <a:xfrm>
            <a:off x="1813665" y="1230912"/>
            <a:ext cx="842968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思想：从现有的用例中抽取出公共的那部分信息，作为一个单独的用例。然后通后过不同的方法来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23091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53375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307181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扩展关系：将基用例中一段相对独立并且可选的动作，用扩展用例加以封装，再让它从基用例中声明的扩展点上进行扩展，从而使基用例行为更简练和目标更集中。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2861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51279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30003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4129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用例图描述总体，用例文档描述细节。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每个用例必须对应有用例描述。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300037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5238744" y="2000240"/>
            <a:ext cx="442558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5310182" y="235584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5310182" y="299878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10182" y="457200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5310182" y="54991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 l="15820" t="34884" r="15625" b="12790"/>
          <a:stretch>
            <a:fillRect/>
          </a:stretch>
        </p:blipFill>
        <p:spPr bwMode="auto">
          <a:xfrm>
            <a:off x="1325578" y="1405472"/>
            <a:ext cx="10030731" cy="462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9688" y="135358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用例是干系人利益的平衡点。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谁关心这个系统？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涉及他的什么利益？</a:t>
            </a:r>
            <a:endParaRPr lang="en-US" altLang="zh-C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53291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 l="31055" t="32946" r="25000" b="2131"/>
          <a:stretch>
            <a:fillRect/>
          </a:stretch>
        </p:blipFill>
        <p:spPr bwMode="auto">
          <a:xfrm>
            <a:off x="5710046" y="1785950"/>
            <a:ext cx="495795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干系人利益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539405" y="63611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把基本路径单独分离，凸现用例的核心价值。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28599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221455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42886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42900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71475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407194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0685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6039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en-US" altLang="zh-CN" dirty="0"/>
          </a:p>
          <a:p>
            <a:r>
              <a:rPr lang="zh-CN" altLang="en-US" dirty="0"/>
              <a:t>主语只能是执行者或系统。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7098" y="1603900"/>
            <a:ext cx="3905039" cy="452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5230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40576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300037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7144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790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3218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3218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30003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8576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6076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7148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95208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631333" y="1399350"/>
            <a:ext cx="7905752" cy="477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 l="5978" t="40675" r="41848" b="28571"/>
          <a:stretch>
            <a:fillRect/>
          </a:stretch>
        </p:blipFill>
        <p:spPr bwMode="auto">
          <a:xfrm>
            <a:off x="1809720" y="2214555"/>
            <a:ext cx="3714776" cy="359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5667372" y="1928802"/>
            <a:ext cx="49933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809720" y="450057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38414" y="4500570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024562" y="607220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rot="16200000" flipH="1">
            <a:off x="4958096" y="4982776"/>
            <a:ext cx="1132805" cy="8572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9272</Words>
  <Application>WPS 演示</Application>
  <PresentationFormat>宽屏</PresentationFormat>
  <Paragraphs>1331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413</cp:revision>
  <dcterms:created xsi:type="dcterms:W3CDTF">2013-08-14T15:08:00Z</dcterms:created>
  <dcterms:modified xsi:type="dcterms:W3CDTF">2018-10-08T14:01:52Z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